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4"/>
  </p:sldMasterIdLst>
  <p:notesMasterIdLst>
    <p:notesMasterId r:id="rId24"/>
  </p:notesMasterIdLst>
  <p:sldIdLst>
    <p:sldId id="257" r:id="rId5"/>
    <p:sldId id="260" r:id="rId6"/>
    <p:sldId id="336" r:id="rId7"/>
    <p:sldId id="348" r:id="rId8"/>
    <p:sldId id="338" r:id="rId9"/>
    <p:sldId id="337" r:id="rId10"/>
    <p:sldId id="339" r:id="rId11"/>
    <p:sldId id="340" r:id="rId12"/>
    <p:sldId id="341" r:id="rId13"/>
    <p:sldId id="343" r:id="rId14"/>
    <p:sldId id="347" r:id="rId15"/>
    <p:sldId id="342" r:id="rId16"/>
    <p:sldId id="349" r:id="rId17"/>
    <p:sldId id="350" r:id="rId18"/>
    <p:sldId id="351" r:id="rId19"/>
    <p:sldId id="344" r:id="rId20"/>
    <p:sldId id="352" r:id="rId21"/>
    <p:sldId id="346" r:id="rId22"/>
    <p:sldId id="294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Poppi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7C3DB1-13EF-420B-9CA1-F0E8CC8769EA}" v="24" vWet="30" dt="2022-04-19T17:23:18.945"/>
    <p1510:client id="{C6179E2F-73E1-F959-F8AC-CA96864A6891}" v="36" dt="2022-04-19T17:23:56.783"/>
  </p1510:revLst>
</p1510:revInfo>
</file>

<file path=ppt/tableStyles.xml><?xml version="1.0" encoding="utf-8"?>
<a:tblStyleLst xmlns:a="http://schemas.openxmlformats.org/drawingml/2006/main" def="{3D806758-5384-47A5-8542-E88142797DED}">
  <a:tblStyle styleId="{3D806758-5384-47A5-8542-E88142797D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b52f6c59143d13d07437519f00007be2a543eddbb4a36accff4f10cc46c184f3::" providerId="AD" clId="Web-{C6179E2F-73E1-F959-F8AC-CA96864A6891}"/>
    <pc:docChg chg="addSld modSld">
      <pc:chgData name="Guest User" userId="S::urn:spo:anon#b52f6c59143d13d07437519f00007be2a543eddbb4a36accff4f10cc46c184f3::" providerId="AD" clId="Web-{C6179E2F-73E1-F959-F8AC-CA96864A6891}" dt="2022-04-19T17:23:56.783" v="30" actId="1076"/>
      <pc:docMkLst>
        <pc:docMk/>
      </pc:docMkLst>
      <pc:sldChg chg="addSp modSp">
        <pc:chgData name="Guest User" userId="S::urn:spo:anon#b52f6c59143d13d07437519f00007be2a543eddbb4a36accff4f10cc46c184f3::" providerId="AD" clId="Web-{C6179E2F-73E1-F959-F8AC-CA96864A6891}" dt="2022-04-19T17:21:38.515" v="13" actId="1076"/>
        <pc:sldMkLst>
          <pc:docMk/>
          <pc:sldMk cId="1176637843" sldId="344"/>
        </pc:sldMkLst>
        <pc:spChg chg="mod">
          <ac:chgData name="Guest User" userId="S::urn:spo:anon#b52f6c59143d13d07437519f00007be2a543eddbb4a36accff4f10cc46c184f3::" providerId="AD" clId="Web-{C6179E2F-73E1-F959-F8AC-CA96864A6891}" dt="2022-04-19T17:20:22.700" v="2" actId="1076"/>
          <ac:spMkLst>
            <pc:docMk/>
            <pc:sldMk cId="1176637843" sldId="344"/>
            <ac:spMk id="440" creationId="{00000000-0000-0000-0000-000000000000}"/>
          </ac:spMkLst>
        </pc:spChg>
        <pc:picChg chg="add mod">
          <ac:chgData name="Guest User" userId="S::urn:spo:anon#b52f6c59143d13d07437519f00007be2a543eddbb4a36accff4f10cc46c184f3::" providerId="AD" clId="Web-{C6179E2F-73E1-F959-F8AC-CA96864A6891}" dt="2022-04-19T17:20:26.216" v="3" actId="1076"/>
          <ac:picMkLst>
            <pc:docMk/>
            <pc:sldMk cId="1176637843" sldId="344"/>
            <ac:picMk id="2" creationId="{1DC47706-21F4-137E-0F64-69E172146642}"/>
          </ac:picMkLst>
        </pc:picChg>
        <pc:picChg chg="add mod">
          <ac:chgData name="Guest User" userId="S::urn:spo:anon#b52f6c59143d13d07437519f00007be2a543eddbb4a36accff4f10cc46c184f3::" providerId="AD" clId="Web-{C6179E2F-73E1-F959-F8AC-CA96864A6891}" dt="2022-04-19T17:21:35.171" v="12" actId="1076"/>
          <ac:picMkLst>
            <pc:docMk/>
            <pc:sldMk cId="1176637843" sldId="344"/>
            <ac:picMk id="3" creationId="{68CB9A3B-7C9C-F277-F282-C5396E16983D}"/>
          </ac:picMkLst>
        </pc:picChg>
        <pc:picChg chg="add mod">
          <ac:chgData name="Guest User" userId="S::urn:spo:anon#b52f6c59143d13d07437519f00007be2a543eddbb4a36accff4f10cc46c184f3::" providerId="AD" clId="Web-{C6179E2F-73E1-F959-F8AC-CA96864A6891}" dt="2022-04-19T17:21:38.515" v="13" actId="1076"/>
          <ac:picMkLst>
            <pc:docMk/>
            <pc:sldMk cId="1176637843" sldId="344"/>
            <ac:picMk id="4" creationId="{E7B3F567-9BFB-AEA2-9AF6-806C9B8C3231}"/>
          </ac:picMkLst>
        </pc:picChg>
        <pc:picChg chg="add mod">
          <ac:chgData name="Guest User" userId="S::urn:spo:anon#b52f6c59143d13d07437519f00007be2a543eddbb4a36accff4f10cc46c184f3::" providerId="AD" clId="Web-{C6179E2F-73E1-F959-F8AC-CA96864A6891}" dt="2022-04-19T17:21:21.967" v="10" actId="1076"/>
          <ac:picMkLst>
            <pc:docMk/>
            <pc:sldMk cId="1176637843" sldId="344"/>
            <ac:picMk id="5" creationId="{13F9D72A-9A4D-5CAF-287E-4E9956E671F7}"/>
          </ac:picMkLst>
        </pc:picChg>
      </pc:sldChg>
      <pc:sldChg chg="addSp delSp modSp new">
        <pc:chgData name="Guest User" userId="S::urn:spo:anon#b52f6c59143d13d07437519f00007be2a543eddbb4a36accff4f10cc46c184f3::" providerId="AD" clId="Web-{C6179E2F-73E1-F959-F8AC-CA96864A6891}" dt="2022-04-19T17:23:56.783" v="30" actId="1076"/>
        <pc:sldMkLst>
          <pc:docMk/>
          <pc:sldMk cId="3690120972" sldId="352"/>
        </pc:sldMkLst>
        <pc:spChg chg="del">
          <ac:chgData name="Guest User" userId="S::urn:spo:anon#b52f6c59143d13d07437519f00007be2a543eddbb4a36accff4f10cc46c184f3::" providerId="AD" clId="Web-{C6179E2F-73E1-F959-F8AC-CA96864A6891}" dt="2022-04-19T17:21:57.796" v="15"/>
          <ac:spMkLst>
            <pc:docMk/>
            <pc:sldMk cId="3690120972" sldId="352"/>
            <ac:spMk id="2" creationId="{248CFC71-F2B6-23B0-3F4D-D148A2EA9011}"/>
          </ac:spMkLst>
        </pc:spChg>
        <pc:spChg chg="del">
          <ac:chgData name="Guest User" userId="S::urn:spo:anon#b52f6c59143d13d07437519f00007be2a543eddbb4a36accff4f10cc46c184f3::" providerId="AD" clId="Web-{C6179E2F-73E1-F959-F8AC-CA96864A6891}" dt="2022-04-19T17:22:01.156" v="16"/>
          <ac:spMkLst>
            <pc:docMk/>
            <pc:sldMk cId="3690120972" sldId="352"/>
            <ac:spMk id="3" creationId="{C8C4E990-99E9-61B8-D66F-71E1E8C5539F}"/>
          </ac:spMkLst>
        </pc:spChg>
        <pc:picChg chg="add mod">
          <ac:chgData name="Guest User" userId="S::urn:spo:anon#b52f6c59143d13d07437519f00007be2a543eddbb4a36accff4f10cc46c184f3::" providerId="AD" clId="Web-{C6179E2F-73E1-F959-F8AC-CA96864A6891}" dt="2022-04-19T17:23:56.783" v="30" actId="1076"/>
          <ac:picMkLst>
            <pc:docMk/>
            <pc:sldMk cId="3690120972" sldId="352"/>
            <ac:picMk id="4" creationId="{A7495073-1461-51D1-EEA5-477F4E92DADB}"/>
          </ac:picMkLst>
        </pc:picChg>
        <pc:picChg chg="add mod">
          <ac:chgData name="Guest User" userId="S::urn:spo:anon#b52f6c59143d13d07437519f00007be2a543eddbb4a36accff4f10cc46c184f3::" providerId="AD" clId="Web-{C6179E2F-73E1-F959-F8AC-CA96864A6891}" dt="2022-04-19T17:23:51.674" v="28" actId="1076"/>
          <ac:picMkLst>
            <pc:docMk/>
            <pc:sldMk cId="3690120972" sldId="352"/>
            <ac:picMk id="5" creationId="{7DD74E70-1033-74CD-4951-7F219FF2EB50}"/>
          </ac:picMkLst>
        </pc:picChg>
        <pc:picChg chg="add mod">
          <ac:chgData name="Guest User" userId="S::urn:spo:anon#b52f6c59143d13d07437519f00007be2a543eddbb4a36accff4f10cc46c184f3::" providerId="AD" clId="Web-{C6179E2F-73E1-F959-F8AC-CA96864A6891}" dt="2022-04-19T17:23:49.127" v="27" actId="1076"/>
          <ac:picMkLst>
            <pc:docMk/>
            <pc:sldMk cId="3690120972" sldId="352"/>
            <ac:picMk id="6" creationId="{3095888E-E457-1675-0B67-88B55A47D3E0}"/>
          </ac:picMkLst>
        </pc:picChg>
        <pc:picChg chg="add mod">
          <ac:chgData name="Guest User" userId="S::urn:spo:anon#b52f6c59143d13d07437519f00007be2a543eddbb4a36accff4f10cc46c184f3::" providerId="AD" clId="Web-{C6179E2F-73E1-F959-F8AC-CA96864A6891}" dt="2022-04-19T17:23:54.127" v="29" actId="1076"/>
          <ac:picMkLst>
            <pc:docMk/>
            <pc:sldMk cId="3690120972" sldId="352"/>
            <ac:picMk id="7" creationId="{6F36A66D-19DA-B6F8-8161-C75EF02A0A7F}"/>
          </ac:picMkLst>
        </pc:picChg>
      </pc:sldChg>
    </pc:docChg>
  </pc:docChgLst>
  <pc:docChgLst>
    <pc:chgData name="Matthew" userId="131133d2-f5bc-4f5f-a190-88ae5736a07c" providerId="ADAL" clId="{6C7C3DB1-13EF-420B-9CA1-F0E8CC8769EA}"/>
    <pc:docChg chg="undo custSel addSld delSld modSld sldOrd">
      <pc:chgData name="Matthew" userId="131133d2-f5bc-4f5f-a190-88ae5736a07c" providerId="ADAL" clId="{6C7C3DB1-13EF-420B-9CA1-F0E8CC8769EA}" dt="2022-04-19T04:57:17.765" v="1099" actId="1076"/>
      <pc:docMkLst>
        <pc:docMk/>
      </pc:docMkLst>
      <pc:sldChg chg="addSp modSp mod">
        <pc:chgData name="Matthew" userId="131133d2-f5bc-4f5f-a190-88ae5736a07c" providerId="ADAL" clId="{6C7C3DB1-13EF-420B-9CA1-F0E8CC8769EA}" dt="2022-04-19T04:18:37.856" v="4" actId="1076"/>
        <pc:sldMkLst>
          <pc:docMk/>
          <pc:sldMk cId="4076762867" sldId="336"/>
        </pc:sldMkLst>
        <pc:spChg chg="mod">
          <ac:chgData name="Matthew" userId="131133d2-f5bc-4f5f-a190-88ae5736a07c" providerId="ADAL" clId="{6C7C3DB1-13EF-420B-9CA1-F0E8CC8769EA}" dt="2022-04-19T04:18:36.302" v="3" actId="1076"/>
          <ac:spMkLst>
            <pc:docMk/>
            <pc:sldMk cId="4076762867" sldId="336"/>
            <ac:spMk id="440" creationId="{00000000-0000-0000-0000-000000000000}"/>
          </ac:spMkLst>
        </pc:spChg>
        <pc:picChg chg="add mod">
          <ac:chgData name="Matthew" userId="131133d2-f5bc-4f5f-a190-88ae5736a07c" providerId="ADAL" clId="{6C7C3DB1-13EF-420B-9CA1-F0E8CC8769EA}" dt="2022-04-19T04:18:37.856" v="4" actId="1076"/>
          <ac:picMkLst>
            <pc:docMk/>
            <pc:sldMk cId="4076762867" sldId="336"/>
            <ac:picMk id="3" creationId="{C31AF3FF-FA6A-408C-85F0-5BC4FA13E324}"/>
          </ac:picMkLst>
        </pc:picChg>
      </pc:sldChg>
      <pc:sldChg chg="addSp modSp mod modNotesTx">
        <pc:chgData name="Matthew" userId="131133d2-f5bc-4f5f-a190-88ae5736a07c" providerId="ADAL" clId="{6C7C3DB1-13EF-420B-9CA1-F0E8CC8769EA}" dt="2022-04-19T04:33:28.014" v="605" actId="20577"/>
        <pc:sldMkLst>
          <pc:docMk/>
          <pc:sldMk cId="1451105091" sldId="337"/>
        </pc:sldMkLst>
        <pc:spChg chg="add mod ord">
          <ac:chgData name="Matthew" userId="131133d2-f5bc-4f5f-a190-88ae5736a07c" providerId="ADAL" clId="{6C7C3DB1-13EF-420B-9CA1-F0E8CC8769EA}" dt="2022-04-19T04:19:40.546" v="13" actId="164"/>
          <ac:spMkLst>
            <pc:docMk/>
            <pc:sldMk cId="1451105091" sldId="337"/>
            <ac:spMk id="2" creationId="{F64BB31E-84E5-4CD2-AA2A-1983594DC100}"/>
          </ac:spMkLst>
        </pc:spChg>
        <pc:grpChg chg="add mod">
          <ac:chgData name="Matthew" userId="131133d2-f5bc-4f5f-a190-88ae5736a07c" providerId="ADAL" clId="{6C7C3DB1-13EF-420B-9CA1-F0E8CC8769EA}" dt="2022-04-19T04:19:54.002" v="19" actId="1076"/>
          <ac:grpSpMkLst>
            <pc:docMk/>
            <pc:sldMk cId="1451105091" sldId="337"/>
            <ac:grpSpMk id="4" creationId="{57116991-486E-436E-AB7A-8889D8232C46}"/>
          </ac:grpSpMkLst>
        </pc:grpChg>
        <pc:picChg chg="add mod">
          <ac:chgData name="Matthew" userId="131133d2-f5bc-4f5f-a190-88ae5736a07c" providerId="ADAL" clId="{6C7C3DB1-13EF-420B-9CA1-F0E8CC8769EA}" dt="2022-04-19T04:19:40.546" v="13" actId="164"/>
          <ac:picMkLst>
            <pc:docMk/>
            <pc:sldMk cId="1451105091" sldId="337"/>
            <ac:picMk id="3" creationId="{66C67168-9630-417F-A908-C82D3DC29A05}"/>
          </ac:picMkLst>
        </pc:picChg>
      </pc:sldChg>
      <pc:sldChg chg="modSp mod">
        <pc:chgData name="Matthew" userId="131133d2-f5bc-4f5f-a190-88ae5736a07c" providerId="ADAL" clId="{6C7C3DB1-13EF-420B-9CA1-F0E8CC8769EA}" dt="2022-04-19T04:36:39.636" v="708" actId="14100"/>
        <pc:sldMkLst>
          <pc:docMk/>
          <pc:sldMk cId="3501490431" sldId="338"/>
        </pc:sldMkLst>
        <pc:spChg chg="mod">
          <ac:chgData name="Matthew" userId="131133d2-f5bc-4f5f-a190-88ae5736a07c" providerId="ADAL" clId="{6C7C3DB1-13EF-420B-9CA1-F0E8CC8769EA}" dt="2022-04-19T04:31:58.630" v="463" actId="14100"/>
          <ac:spMkLst>
            <pc:docMk/>
            <pc:sldMk cId="3501490431" sldId="338"/>
            <ac:spMk id="4" creationId="{751B0037-E4A6-40A8-B87E-02F22E450F46}"/>
          </ac:spMkLst>
        </pc:spChg>
        <pc:spChg chg="mod">
          <ac:chgData name="Matthew" userId="131133d2-f5bc-4f5f-a190-88ae5736a07c" providerId="ADAL" clId="{6C7C3DB1-13EF-420B-9CA1-F0E8CC8769EA}" dt="2022-04-19T04:36:39.636" v="708" actId="14100"/>
          <ac:spMkLst>
            <pc:docMk/>
            <pc:sldMk cId="3501490431" sldId="338"/>
            <ac:spMk id="490" creationId="{00000000-0000-0000-0000-000000000000}"/>
          </ac:spMkLst>
        </pc:spChg>
      </pc:sldChg>
      <pc:sldChg chg="modSp mod modNotesTx">
        <pc:chgData name="Matthew" userId="131133d2-f5bc-4f5f-a190-88ae5736a07c" providerId="ADAL" clId="{6C7C3DB1-13EF-420B-9CA1-F0E8CC8769EA}" dt="2022-04-19T04:34:39.626" v="650" actId="20577"/>
        <pc:sldMkLst>
          <pc:docMk/>
          <pc:sldMk cId="1648740358" sldId="339"/>
        </pc:sldMkLst>
        <pc:spChg chg="mod">
          <ac:chgData name="Matthew" userId="131133d2-f5bc-4f5f-a190-88ae5736a07c" providerId="ADAL" clId="{6C7C3DB1-13EF-420B-9CA1-F0E8CC8769EA}" dt="2022-04-19T04:25:50.112" v="138" actId="1076"/>
          <ac:spMkLst>
            <pc:docMk/>
            <pc:sldMk cId="1648740358" sldId="339"/>
            <ac:spMk id="4" creationId="{751B0037-E4A6-40A8-B87E-02F22E450F46}"/>
          </ac:spMkLst>
        </pc:spChg>
        <pc:spChg chg="mod">
          <ac:chgData name="Matthew" userId="131133d2-f5bc-4f5f-a190-88ae5736a07c" providerId="ADAL" clId="{6C7C3DB1-13EF-420B-9CA1-F0E8CC8769EA}" dt="2022-04-19T04:34:39.626" v="650" actId="20577"/>
          <ac:spMkLst>
            <pc:docMk/>
            <pc:sldMk cId="1648740358" sldId="339"/>
            <ac:spMk id="490" creationId="{00000000-0000-0000-0000-000000000000}"/>
          </ac:spMkLst>
        </pc:spChg>
      </pc:sldChg>
      <pc:sldChg chg="modSp mod">
        <pc:chgData name="Matthew" userId="131133d2-f5bc-4f5f-a190-88ae5736a07c" providerId="ADAL" clId="{6C7C3DB1-13EF-420B-9CA1-F0E8CC8769EA}" dt="2022-04-19T04:50:33.032" v="989" actId="20577"/>
        <pc:sldMkLst>
          <pc:docMk/>
          <pc:sldMk cId="789981006" sldId="340"/>
        </pc:sldMkLst>
        <pc:spChg chg="mod">
          <ac:chgData name="Matthew" userId="131133d2-f5bc-4f5f-a190-88ae5736a07c" providerId="ADAL" clId="{6C7C3DB1-13EF-420B-9CA1-F0E8CC8769EA}" dt="2022-04-19T04:50:33.032" v="989" actId="20577"/>
          <ac:spMkLst>
            <pc:docMk/>
            <pc:sldMk cId="789981006" sldId="340"/>
            <ac:spMk id="490" creationId="{00000000-0000-0000-0000-000000000000}"/>
          </ac:spMkLst>
        </pc:spChg>
      </pc:sldChg>
      <pc:sldChg chg="addSp modSp mod">
        <pc:chgData name="Matthew" userId="131133d2-f5bc-4f5f-a190-88ae5736a07c" providerId="ADAL" clId="{6C7C3DB1-13EF-420B-9CA1-F0E8CC8769EA}" dt="2022-04-19T04:20:25.616" v="23" actId="1076"/>
        <pc:sldMkLst>
          <pc:docMk/>
          <pc:sldMk cId="309158780" sldId="341"/>
        </pc:sldMkLst>
        <pc:picChg chg="add mod">
          <ac:chgData name="Matthew" userId="131133d2-f5bc-4f5f-a190-88ae5736a07c" providerId="ADAL" clId="{6C7C3DB1-13EF-420B-9CA1-F0E8CC8769EA}" dt="2022-04-19T04:20:25.616" v="23" actId="1076"/>
          <ac:picMkLst>
            <pc:docMk/>
            <pc:sldMk cId="309158780" sldId="341"/>
            <ac:picMk id="3" creationId="{656FCC13-A647-440C-BD67-3FB4701195EB}"/>
          </ac:picMkLst>
        </pc:picChg>
      </pc:sldChg>
      <pc:sldChg chg="addSp delSp modSp mod">
        <pc:chgData name="Matthew" userId="131133d2-f5bc-4f5f-a190-88ae5736a07c" providerId="ADAL" clId="{6C7C3DB1-13EF-420B-9CA1-F0E8CC8769EA}" dt="2022-04-19T04:54:06.878" v="1042" actId="1076"/>
        <pc:sldMkLst>
          <pc:docMk/>
          <pc:sldMk cId="3285405518" sldId="342"/>
        </pc:sldMkLst>
        <pc:spChg chg="add del">
          <ac:chgData name="Matthew" userId="131133d2-f5bc-4f5f-a190-88ae5736a07c" providerId="ADAL" clId="{6C7C3DB1-13EF-420B-9CA1-F0E8CC8769EA}" dt="2022-04-19T04:52:12.465" v="1001" actId="22"/>
          <ac:spMkLst>
            <pc:docMk/>
            <pc:sldMk cId="3285405518" sldId="342"/>
            <ac:spMk id="5" creationId="{C47D8888-FA7D-4556-9841-AC76614DBD41}"/>
          </ac:spMkLst>
        </pc:spChg>
        <pc:spChg chg="mod">
          <ac:chgData name="Matthew" userId="131133d2-f5bc-4f5f-a190-88ae5736a07c" providerId="ADAL" clId="{6C7C3DB1-13EF-420B-9CA1-F0E8CC8769EA}" dt="2022-04-19T04:53:01.915" v="1033" actId="1076"/>
          <ac:spMkLst>
            <pc:docMk/>
            <pc:sldMk cId="3285405518" sldId="342"/>
            <ac:spMk id="440" creationId="{00000000-0000-0000-0000-000000000000}"/>
          </ac:spMkLst>
        </pc:spChg>
        <pc:picChg chg="add mod modCrop">
          <ac:chgData name="Matthew" userId="131133d2-f5bc-4f5f-a190-88ae5736a07c" providerId="ADAL" clId="{6C7C3DB1-13EF-420B-9CA1-F0E8CC8769EA}" dt="2022-04-19T04:54:06.878" v="1042" actId="1076"/>
          <ac:picMkLst>
            <pc:docMk/>
            <pc:sldMk cId="3285405518" sldId="342"/>
            <ac:picMk id="3" creationId="{9B5313F4-9B7A-409E-864B-459CC779F950}"/>
          </ac:picMkLst>
        </pc:picChg>
      </pc:sldChg>
      <pc:sldChg chg="addSp modSp mod">
        <pc:chgData name="Matthew" userId="131133d2-f5bc-4f5f-a190-88ae5736a07c" providerId="ADAL" clId="{6C7C3DB1-13EF-420B-9CA1-F0E8CC8769EA}" dt="2022-04-19T04:23:23.430" v="46" actId="255"/>
        <pc:sldMkLst>
          <pc:docMk/>
          <pc:sldMk cId="2803522990" sldId="343"/>
        </pc:sldMkLst>
        <pc:spChg chg="mod">
          <ac:chgData name="Matthew" userId="131133d2-f5bc-4f5f-a190-88ae5736a07c" providerId="ADAL" clId="{6C7C3DB1-13EF-420B-9CA1-F0E8CC8769EA}" dt="2022-04-19T04:23:23.430" v="46" actId="255"/>
          <ac:spMkLst>
            <pc:docMk/>
            <pc:sldMk cId="2803522990" sldId="343"/>
            <ac:spMk id="440" creationId="{00000000-0000-0000-0000-000000000000}"/>
          </ac:spMkLst>
        </pc:spChg>
        <pc:picChg chg="add mod modCrop">
          <ac:chgData name="Matthew" userId="131133d2-f5bc-4f5f-a190-88ae5736a07c" providerId="ADAL" clId="{6C7C3DB1-13EF-420B-9CA1-F0E8CC8769EA}" dt="2022-04-19T04:23:13.034" v="36" actId="1076"/>
          <ac:picMkLst>
            <pc:docMk/>
            <pc:sldMk cId="2803522990" sldId="343"/>
            <ac:picMk id="3" creationId="{0287F0C5-703D-4BED-9990-0368C6675FEA}"/>
          </ac:picMkLst>
        </pc:picChg>
      </pc:sldChg>
      <pc:sldChg chg="addSp delSp modSp mod">
        <pc:chgData name="Matthew" userId="131133d2-f5bc-4f5f-a190-88ae5736a07c" providerId="ADAL" clId="{6C7C3DB1-13EF-420B-9CA1-F0E8CC8769EA}" dt="2022-04-19T04:39:37.101" v="718" actId="478"/>
        <pc:sldMkLst>
          <pc:docMk/>
          <pc:sldMk cId="1176637843" sldId="344"/>
        </pc:sldMkLst>
        <pc:picChg chg="add del mod">
          <ac:chgData name="Matthew" userId="131133d2-f5bc-4f5f-a190-88ae5736a07c" providerId="ADAL" clId="{6C7C3DB1-13EF-420B-9CA1-F0E8CC8769EA}" dt="2022-04-19T04:39:37.101" v="718" actId="478"/>
          <ac:picMkLst>
            <pc:docMk/>
            <pc:sldMk cId="1176637843" sldId="344"/>
            <ac:picMk id="3" creationId="{46702B97-01FF-4684-8CFA-BF2EB7EA489E}"/>
          </ac:picMkLst>
        </pc:picChg>
      </pc:sldChg>
      <pc:sldChg chg="del">
        <pc:chgData name="Matthew" userId="131133d2-f5bc-4f5f-a190-88ae5736a07c" providerId="ADAL" clId="{6C7C3DB1-13EF-420B-9CA1-F0E8CC8769EA}" dt="2022-04-19T04:54:34.362" v="1046" actId="47"/>
        <pc:sldMkLst>
          <pc:docMk/>
          <pc:sldMk cId="2885584572" sldId="345"/>
        </pc:sldMkLst>
      </pc:sldChg>
      <pc:sldChg chg="addSp delSp modSp mod">
        <pc:chgData name="Matthew" userId="131133d2-f5bc-4f5f-a190-88ae5736a07c" providerId="ADAL" clId="{6C7C3DB1-13EF-420B-9CA1-F0E8CC8769EA}" dt="2022-04-19T04:45:54.942" v="768" actId="207"/>
        <pc:sldMkLst>
          <pc:docMk/>
          <pc:sldMk cId="2039957875" sldId="346"/>
        </pc:sldMkLst>
        <pc:spChg chg="add del mod">
          <ac:chgData name="Matthew" userId="131133d2-f5bc-4f5f-a190-88ae5736a07c" providerId="ADAL" clId="{6C7C3DB1-13EF-420B-9CA1-F0E8CC8769EA}" dt="2022-04-19T04:42:51.762" v="720" actId="478"/>
          <ac:spMkLst>
            <pc:docMk/>
            <pc:sldMk cId="2039957875" sldId="346"/>
            <ac:spMk id="2" creationId="{23D7A610-52C5-40C0-90EB-2170338DA82B}"/>
          </ac:spMkLst>
        </pc:spChg>
        <pc:spChg chg="add del mod">
          <ac:chgData name="Matthew" userId="131133d2-f5bc-4f5f-a190-88ae5736a07c" providerId="ADAL" clId="{6C7C3DB1-13EF-420B-9CA1-F0E8CC8769EA}" dt="2022-04-19T04:44:06.996" v="741" actId="478"/>
          <ac:spMkLst>
            <pc:docMk/>
            <pc:sldMk cId="2039957875" sldId="346"/>
            <ac:spMk id="12" creationId="{163FF430-0E29-414C-95BC-C610585214A3}"/>
          </ac:spMkLst>
        </pc:spChg>
        <pc:spChg chg="add mod">
          <ac:chgData name="Matthew" userId="131133d2-f5bc-4f5f-a190-88ae5736a07c" providerId="ADAL" clId="{6C7C3DB1-13EF-420B-9CA1-F0E8CC8769EA}" dt="2022-04-19T04:45:54.942" v="768" actId="207"/>
          <ac:spMkLst>
            <pc:docMk/>
            <pc:sldMk cId="2039957875" sldId="346"/>
            <ac:spMk id="13" creationId="{60449897-1150-4593-ABE6-02BE0B724512}"/>
          </ac:spMkLst>
        </pc:spChg>
        <pc:grpChg chg="mod">
          <ac:chgData name="Matthew" userId="131133d2-f5bc-4f5f-a190-88ae5736a07c" providerId="ADAL" clId="{6C7C3DB1-13EF-420B-9CA1-F0E8CC8769EA}" dt="2022-04-19T04:43:44.267" v="732" actId="14100"/>
          <ac:grpSpMkLst>
            <pc:docMk/>
            <pc:sldMk cId="2039957875" sldId="346"/>
            <ac:grpSpMk id="3" creationId="{65148C9A-F114-4B14-A362-4EECE773F54A}"/>
          </ac:grpSpMkLst>
        </pc:grpChg>
        <pc:picChg chg="mod">
          <ac:chgData name="Matthew" userId="131133d2-f5bc-4f5f-a190-88ae5736a07c" providerId="ADAL" clId="{6C7C3DB1-13EF-420B-9CA1-F0E8CC8769EA}" dt="2022-04-19T04:43:44.267" v="732" actId="14100"/>
          <ac:picMkLst>
            <pc:docMk/>
            <pc:sldMk cId="2039957875" sldId="346"/>
            <ac:picMk id="4" creationId="{32E9BA3F-470D-4D16-87C0-205588BD2F05}"/>
          </ac:picMkLst>
        </pc:picChg>
        <pc:picChg chg="mod">
          <ac:chgData name="Matthew" userId="131133d2-f5bc-4f5f-a190-88ae5736a07c" providerId="ADAL" clId="{6C7C3DB1-13EF-420B-9CA1-F0E8CC8769EA}" dt="2022-04-19T04:43:44.267" v="732" actId="14100"/>
          <ac:picMkLst>
            <pc:docMk/>
            <pc:sldMk cId="2039957875" sldId="346"/>
            <ac:picMk id="5" creationId="{18745224-13D9-4E82-976F-6A02F51006CD}"/>
          </ac:picMkLst>
        </pc:picChg>
        <pc:picChg chg="mod">
          <ac:chgData name="Matthew" userId="131133d2-f5bc-4f5f-a190-88ae5736a07c" providerId="ADAL" clId="{6C7C3DB1-13EF-420B-9CA1-F0E8CC8769EA}" dt="2022-04-19T04:43:44.267" v="732" actId="14100"/>
          <ac:picMkLst>
            <pc:docMk/>
            <pc:sldMk cId="2039957875" sldId="346"/>
            <ac:picMk id="6" creationId="{848B5631-F91D-4A58-9624-4628AF728FE2}"/>
          </ac:picMkLst>
        </pc:picChg>
        <pc:picChg chg="mod">
          <ac:chgData name="Matthew" userId="131133d2-f5bc-4f5f-a190-88ae5736a07c" providerId="ADAL" clId="{6C7C3DB1-13EF-420B-9CA1-F0E8CC8769EA}" dt="2022-04-19T04:43:44.267" v="732" actId="14100"/>
          <ac:picMkLst>
            <pc:docMk/>
            <pc:sldMk cId="2039957875" sldId="346"/>
            <ac:picMk id="7" creationId="{FC34A975-F343-46FA-A6D0-98EDE08B8E54}"/>
          </ac:picMkLst>
        </pc:picChg>
        <pc:picChg chg="mod">
          <ac:chgData name="Matthew" userId="131133d2-f5bc-4f5f-a190-88ae5736a07c" providerId="ADAL" clId="{6C7C3DB1-13EF-420B-9CA1-F0E8CC8769EA}" dt="2022-04-19T04:43:44.267" v="732" actId="14100"/>
          <ac:picMkLst>
            <pc:docMk/>
            <pc:sldMk cId="2039957875" sldId="346"/>
            <ac:picMk id="8" creationId="{1452D6DB-A8D1-43DE-AFF7-B1B1FE9CC4C2}"/>
          </ac:picMkLst>
        </pc:picChg>
        <pc:picChg chg="mod">
          <ac:chgData name="Matthew" userId="131133d2-f5bc-4f5f-a190-88ae5736a07c" providerId="ADAL" clId="{6C7C3DB1-13EF-420B-9CA1-F0E8CC8769EA}" dt="2022-04-19T04:43:44.267" v="732" actId="14100"/>
          <ac:picMkLst>
            <pc:docMk/>
            <pc:sldMk cId="2039957875" sldId="346"/>
            <ac:picMk id="9" creationId="{559E7F66-E8C6-4C1F-9F2E-A8125F381343}"/>
          </ac:picMkLst>
        </pc:picChg>
        <pc:picChg chg="mod">
          <ac:chgData name="Matthew" userId="131133d2-f5bc-4f5f-a190-88ae5736a07c" providerId="ADAL" clId="{6C7C3DB1-13EF-420B-9CA1-F0E8CC8769EA}" dt="2022-04-19T04:43:44.267" v="732" actId="14100"/>
          <ac:picMkLst>
            <pc:docMk/>
            <pc:sldMk cId="2039957875" sldId="346"/>
            <ac:picMk id="10" creationId="{B444BAA5-E12A-4CF6-BC64-FFB47BBCDCA9}"/>
          </ac:picMkLst>
        </pc:picChg>
        <pc:picChg chg="mod">
          <ac:chgData name="Matthew" userId="131133d2-f5bc-4f5f-a190-88ae5736a07c" providerId="ADAL" clId="{6C7C3DB1-13EF-420B-9CA1-F0E8CC8769EA}" dt="2022-04-19T04:43:44.267" v="732" actId="14100"/>
          <ac:picMkLst>
            <pc:docMk/>
            <pc:sldMk cId="2039957875" sldId="346"/>
            <ac:picMk id="11" creationId="{C99BEABD-83BD-4C82-AB88-2FFEF5832B2E}"/>
          </ac:picMkLst>
        </pc:picChg>
      </pc:sldChg>
      <pc:sldChg chg="modSp add mod">
        <pc:chgData name="Matthew" userId="131133d2-f5bc-4f5f-a190-88ae5736a07c" providerId="ADAL" clId="{6C7C3DB1-13EF-420B-9CA1-F0E8CC8769EA}" dt="2022-04-19T04:49:05.935" v="892" actId="255"/>
        <pc:sldMkLst>
          <pc:docMk/>
          <pc:sldMk cId="3791991197" sldId="347"/>
        </pc:sldMkLst>
        <pc:spChg chg="mod">
          <ac:chgData name="Matthew" userId="131133d2-f5bc-4f5f-a190-88ae5736a07c" providerId="ADAL" clId="{6C7C3DB1-13EF-420B-9CA1-F0E8CC8769EA}" dt="2022-04-19T04:49:05.935" v="892" actId="255"/>
          <ac:spMkLst>
            <pc:docMk/>
            <pc:sldMk cId="3791991197" sldId="347"/>
            <ac:spMk id="440" creationId="{00000000-0000-0000-0000-000000000000}"/>
          </ac:spMkLst>
        </pc:spChg>
        <pc:picChg chg="mod modCrop">
          <ac:chgData name="Matthew" userId="131133d2-f5bc-4f5f-a190-88ae5736a07c" providerId="ADAL" clId="{6C7C3DB1-13EF-420B-9CA1-F0E8CC8769EA}" dt="2022-04-19T04:23:55.879" v="60" actId="1076"/>
          <ac:picMkLst>
            <pc:docMk/>
            <pc:sldMk cId="3791991197" sldId="347"/>
            <ac:picMk id="3" creationId="{0287F0C5-703D-4BED-9990-0368C6675FEA}"/>
          </ac:picMkLst>
        </pc:picChg>
      </pc:sldChg>
      <pc:sldChg chg="modSp add mod ord">
        <pc:chgData name="Matthew" userId="131133d2-f5bc-4f5f-a190-88ae5736a07c" providerId="ADAL" clId="{6C7C3DB1-13EF-420B-9CA1-F0E8CC8769EA}" dt="2022-04-19T04:36:49.651" v="716" actId="14100"/>
        <pc:sldMkLst>
          <pc:docMk/>
          <pc:sldMk cId="3969254839" sldId="348"/>
        </pc:sldMkLst>
        <pc:spChg chg="mod">
          <ac:chgData name="Matthew" userId="131133d2-f5bc-4f5f-a190-88ae5736a07c" providerId="ADAL" clId="{6C7C3DB1-13EF-420B-9CA1-F0E8CC8769EA}" dt="2022-04-19T04:36:49.651" v="716" actId="14100"/>
          <ac:spMkLst>
            <pc:docMk/>
            <pc:sldMk cId="3969254839" sldId="348"/>
            <ac:spMk id="490" creationId="{00000000-0000-0000-0000-000000000000}"/>
          </ac:spMkLst>
        </pc:spChg>
      </pc:sldChg>
      <pc:sldChg chg="modSp add mod">
        <pc:chgData name="Matthew" userId="131133d2-f5bc-4f5f-a190-88ae5736a07c" providerId="ADAL" clId="{6C7C3DB1-13EF-420B-9CA1-F0E8CC8769EA}" dt="2022-04-19T04:54:39.556" v="1050" actId="20577"/>
        <pc:sldMkLst>
          <pc:docMk/>
          <pc:sldMk cId="591726521" sldId="349"/>
        </pc:sldMkLst>
        <pc:spChg chg="mod">
          <ac:chgData name="Matthew" userId="131133d2-f5bc-4f5f-a190-88ae5736a07c" providerId="ADAL" clId="{6C7C3DB1-13EF-420B-9CA1-F0E8CC8769EA}" dt="2022-04-19T04:54:39.556" v="1050" actId="20577"/>
          <ac:spMkLst>
            <pc:docMk/>
            <pc:sldMk cId="591726521" sldId="349"/>
            <ac:spMk id="440" creationId="{00000000-0000-0000-0000-000000000000}"/>
          </ac:spMkLst>
        </pc:spChg>
        <pc:picChg chg="mod modCrop">
          <ac:chgData name="Matthew" userId="131133d2-f5bc-4f5f-a190-88ae5736a07c" providerId="ADAL" clId="{6C7C3DB1-13EF-420B-9CA1-F0E8CC8769EA}" dt="2022-04-19T04:53:42.780" v="1038" actId="1076"/>
          <ac:picMkLst>
            <pc:docMk/>
            <pc:sldMk cId="591726521" sldId="349"/>
            <ac:picMk id="3" creationId="{9B5313F4-9B7A-409E-864B-459CC779F950}"/>
          </ac:picMkLst>
        </pc:picChg>
      </pc:sldChg>
      <pc:sldChg chg="addSp delSp modSp add mod ord">
        <pc:chgData name="Matthew" userId="131133d2-f5bc-4f5f-a190-88ae5736a07c" providerId="ADAL" clId="{6C7C3DB1-13EF-420B-9CA1-F0E8CC8769EA}" dt="2022-04-19T04:56:56.381" v="1095" actId="1076"/>
        <pc:sldMkLst>
          <pc:docMk/>
          <pc:sldMk cId="3941797579" sldId="350"/>
        </pc:sldMkLst>
        <pc:spChg chg="mod">
          <ac:chgData name="Matthew" userId="131133d2-f5bc-4f5f-a190-88ae5736a07c" providerId="ADAL" clId="{6C7C3DB1-13EF-420B-9CA1-F0E8CC8769EA}" dt="2022-04-19T04:54:49.730" v="1075" actId="20577"/>
          <ac:spMkLst>
            <pc:docMk/>
            <pc:sldMk cId="3941797579" sldId="350"/>
            <ac:spMk id="440" creationId="{00000000-0000-0000-0000-000000000000}"/>
          </ac:spMkLst>
        </pc:spChg>
        <pc:picChg chg="del">
          <ac:chgData name="Matthew" userId="131133d2-f5bc-4f5f-a190-88ae5736a07c" providerId="ADAL" clId="{6C7C3DB1-13EF-420B-9CA1-F0E8CC8769EA}" dt="2022-04-19T04:54:44.098" v="1051" actId="478"/>
          <ac:picMkLst>
            <pc:docMk/>
            <pc:sldMk cId="3941797579" sldId="350"/>
            <ac:picMk id="3" creationId="{9B5313F4-9B7A-409E-864B-459CC779F950}"/>
          </ac:picMkLst>
        </pc:picChg>
        <pc:picChg chg="add mod modCrop">
          <ac:chgData name="Matthew" userId="131133d2-f5bc-4f5f-a190-88ae5736a07c" providerId="ADAL" clId="{6C7C3DB1-13EF-420B-9CA1-F0E8CC8769EA}" dt="2022-04-19T04:56:56.381" v="1095" actId="1076"/>
          <ac:picMkLst>
            <pc:docMk/>
            <pc:sldMk cId="3941797579" sldId="350"/>
            <ac:picMk id="4" creationId="{8DCBF536-BE1D-46D7-B502-8AE95F513F4C}"/>
          </ac:picMkLst>
        </pc:picChg>
      </pc:sldChg>
      <pc:sldChg chg="modSp add mod">
        <pc:chgData name="Matthew" userId="131133d2-f5bc-4f5f-a190-88ae5736a07c" providerId="ADAL" clId="{6C7C3DB1-13EF-420B-9CA1-F0E8CC8769EA}" dt="2022-04-19T04:57:17.765" v="1099" actId="1076"/>
        <pc:sldMkLst>
          <pc:docMk/>
          <pc:sldMk cId="2822051194" sldId="351"/>
        </pc:sldMkLst>
        <pc:spChg chg="mod">
          <ac:chgData name="Matthew" userId="131133d2-f5bc-4f5f-a190-88ae5736a07c" providerId="ADAL" clId="{6C7C3DB1-13EF-420B-9CA1-F0E8CC8769EA}" dt="2022-04-19T04:55:22.659" v="1085" actId="20577"/>
          <ac:spMkLst>
            <pc:docMk/>
            <pc:sldMk cId="2822051194" sldId="351"/>
            <ac:spMk id="440" creationId="{00000000-0000-0000-0000-000000000000}"/>
          </ac:spMkLst>
        </pc:spChg>
        <pc:picChg chg="mod modCrop">
          <ac:chgData name="Matthew" userId="131133d2-f5bc-4f5f-a190-88ae5736a07c" providerId="ADAL" clId="{6C7C3DB1-13EF-420B-9CA1-F0E8CC8769EA}" dt="2022-04-19T04:57:17.765" v="1099" actId="1076"/>
          <ac:picMkLst>
            <pc:docMk/>
            <pc:sldMk cId="2822051194" sldId="351"/>
            <ac:picMk id="4" creationId="{8DCBF536-BE1D-46D7-B502-8AE95F513F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4aef5e5f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4aef5e5f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783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803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0484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542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314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5762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3058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0680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09f20d3304_0_6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09f20d3304_0_6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639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Nolan</a:t>
            </a:r>
          </a:p>
        </p:txBody>
      </p:sp>
    </p:spTree>
    <p:extLst>
      <p:ext uri="{BB962C8B-B14F-4D97-AF65-F5344CB8AC3E}">
        <p14:creationId xmlns:p14="http://schemas.microsoft.com/office/powerpoint/2010/main" val="133471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Nolan</a:t>
            </a:r>
          </a:p>
        </p:txBody>
      </p:sp>
    </p:spTree>
    <p:extLst>
      <p:ext uri="{BB962C8B-B14F-4D97-AF65-F5344CB8AC3E}">
        <p14:creationId xmlns:p14="http://schemas.microsoft.com/office/powerpoint/2010/main" val="137897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 – architectural style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Nolan – components are: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view, which contains user interface and takes input from user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19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Nolan –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Loose coupling - the model doesn’t know about the view model – all it knows is that it receives input (in this case, image data or a database query) and returns the output. Similarly, the viewmodel does not know that the view exists.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View can be simplified because it doesn’t need to know how to format output from the model. It need only “read” from the viewmodel.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7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9f20d330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9f20d330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Nolan</a:t>
            </a:r>
          </a:p>
        </p:txBody>
      </p:sp>
    </p:spTree>
    <p:extLst>
      <p:ext uri="{BB962C8B-B14F-4D97-AF65-F5344CB8AC3E}">
        <p14:creationId xmlns:p14="http://schemas.microsoft.com/office/powerpoint/2010/main" val="2371391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20d3304_0_5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20d3304_0_5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 here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682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5048250" y="-5200"/>
            <a:ext cx="40956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862350" y="-709075"/>
            <a:ext cx="6561600" cy="656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 rot="-546">
            <a:off x="777218" y="380923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720100" y="1553800"/>
            <a:ext cx="65616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 rot="9434193" flipH="1">
            <a:off x="-1325181" y="-1427088"/>
            <a:ext cx="5560998" cy="276283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/>
          <p:nvPr/>
        </p:nvSpPr>
        <p:spPr>
          <a:xfrm rot="8099551">
            <a:off x="3314803" y="3855055"/>
            <a:ext cx="5113623" cy="4386773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6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720000" y="117983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5275" rtl="0">
              <a:spcBef>
                <a:spcPts val="0"/>
              </a:spcBef>
              <a:spcAft>
                <a:spcPts val="0"/>
              </a:spcAft>
              <a:buSzPts val="1050"/>
              <a:buAutoNum type="arabicPeriod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1823700" y="1762125"/>
            <a:ext cx="54966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subTitle" idx="1"/>
          </p:nvPr>
        </p:nvSpPr>
        <p:spPr>
          <a:xfrm>
            <a:off x="1828800" y="26657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/>
          <p:nvPr/>
        </p:nvSpPr>
        <p:spPr>
          <a:xfrm rot="-5146068">
            <a:off x="1959926" y="-4077248"/>
            <a:ext cx="2812959" cy="787167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2"/>
          <p:cNvSpPr/>
          <p:nvPr/>
        </p:nvSpPr>
        <p:spPr>
          <a:xfrm rot="193">
            <a:off x="3587095" y="4090783"/>
            <a:ext cx="6123250" cy="2332945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2779400" y="323305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62"/>
          <p:cNvSpPr txBox="1">
            <a:spLocks noGrp="1"/>
          </p:cNvSpPr>
          <p:nvPr>
            <p:ph type="ctrTitle"/>
          </p:nvPr>
        </p:nvSpPr>
        <p:spPr>
          <a:xfrm>
            <a:off x="2727925" y="787650"/>
            <a:ext cx="36882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subTitle" idx="1"/>
          </p:nvPr>
        </p:nvSpPr>
        <p:spPr>
          <a:xfrm>
            <a:off x="2679300" y="2005158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62"/>
          <p:cNvSpPr txBox="1">
            <a:spLocks noGrp="1"/>
          </p:cNvSpPr>
          <p:nvPr>
            <p:ph type="subTitle" idx="2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/>
          <p:nvPr/>
        </p:nvSpPr>
        <p:spPr>
          <a:xfrm rot="5400120">
            <a:off x="6131337" y="-2638137"/>
            <a:ext cx="3561182" cy="627289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2000">
                <a:schemeClr val="lt2"/>
              </a:gs>
              <a:gs pos="74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6"/>
          <p:cNvSpPr/>
          <p:nvPr/>
        </p:nvSpPr>
        <p:spPr>
          <a:xfrm rot="5400000">
            <a:off x="-16115" y="3526874"/>
            <a:ext cx="1174628" cy="2153255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6"/>
          <p:cNvSpPr/>
          <p:nvPr/>
        </p:nvSpPr>
        <p:spPr>
          <a:xfrm rot="7610874">
            <a:off x="-1319402" y="1295363"/>
            <a:ext cx="2615591" cy="3500261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6"/>
          <p:cNvSpPr/>
          <p:nvPr/>
        </p:nvSpPr>
        <p:spPr>
          <a:xfrm rot="3329862" flipH="1">
            <a:off x="8002178" y="832048"/>
            <a:ext cx="2669522" cy="2642807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7" r:id="rId3"/>
    <p:sldLayoutId id="2147483680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github.com/juanca-jimi/FungiClassifier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/>
          <p:nvPr/>
        </p:nvSpPr>
        <p:spPr>
          <a:xfrm>
            <a:off x="604207" y="3445500"/>
            <a:ext cx="3967800" cy="11580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71"/>
          <p:cNvSpPr txBox="1">
            <a:spLocks noGrp="1"/>
          </p:cNvSpPr>
          <p:nvPr>
            <p:ph type="subTitle" idx="1"/>
          </p:nvPr>
        </p:nvSpPr>
        <p:spPr>
          <a:xfrm rot="-1154">
            <a:off x="604200" y="3489330"/>
            <a:ext cx="3573900" cy="1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Team Members: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JuanCarlos Jimenez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Nolan McCarter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Matthew Rossi</a:t>
            </a:r>
            <a:endParaRPr sz="1500"/>
          </a:p>
        </p:txBody>
      </p:sp>
      <p:sp>
        <p:nvSpPr>
          <p:cNvPr id="393" name="Google Shape;393;p71"/>
          <p:cNvSpPr/>
          <p:nvPr/>
        </p:nvSpPr>
        <p:spPr>
          <a:xfrm>
            <a:off x="2397600" y="1780800"/>
            <a:ext cx="4348783" cy="5458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Phantastic Fungi</a:t>
            </a:r>
          </a:p>
        </p:txBody>
      </p:sp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409" y="1669899"/>
            <a:ext cx="224391" cy="22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0" y="2289600"/>
            <a:ext cx="2696968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accent4"/>
                </a:solidFill>
              </a:rPr>
              <a:t>Class Diagram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 sz="1200">
                <a:solidFill>
                  <a:schemeClr val="accent4"/>
                </a:solidFill>
              </a:rPr>
              <a:t>(part 1)</a:t>
            </a:r>
          </a:p>
        </p:txBody>
      </p:sp>
      <p:pic>
        <p:nvPicPr>
          <p:cNvPr id="3" name="Graphic 17">
            <a:extLst>
              <a:ext uri="{FF2B5EF4-FFF2-40B4-BE49-F238E27FC236}">
                <a16:creationId xmlns:a16="http://schemas.microsoft.com/office/drawing/2014/main" id="{0287F0C5-703D-4BED-9990-0368C6675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2255"/>
          <a:stretch/>
        </p:blipFill>
        <p:spPr>
          <a:xfrm>
            <a:off x="2696968" y="314701"/>
            <a:ext cx="5922110" cy="44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2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0" y="2289600"/>
            <a:ext cx="2696968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accent4"/>
                </a:solidFill>
              </a:rPr>
              <a:t>Class Diagram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 sz="1200">
                <a:solidFill>
                  <a:schemeClr val="accent4"/>
                </a:solidFill>
              </a:rPr>
              <a:t>(part 2)</a:t>
            </a:r>
          </a:p>
        </p:txBody>
      </p:sp>
      <p:pic>
        <p:nvPicPr>
          <p:cNvPr id="3" name="Graphic 17">
            <a:extLst>
              <a:ext uri="{FF2B5EF4-FFF2-40B4-BE49-F238E27FC236}">
                <a16:creationId xmlns:a16="http://schemas.microsoft.com/office/drawing/2014/main" id="{0287F0C5-703D-4BED-9990-0368C6675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1335"/>
          <a:stretch/>
        </p:blipFill>
        <p:spPr>
          <a:xfrm>
            <a:off x="2354857" y="522476"/>
            <a:ext cx="6512510" cy="40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9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292100" y="2124500"/>
            <a:ext cx="3546475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Sequence Diagram 1:</a:t>
            </a:r>
            <a:br>
              <a:rPr lang="en-US">
                <a:solidFill>
                  <a:schemeClr val="accent4"/>
                </a:solidFill>
              </a:rPr>
            </a:b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Account/Access Control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 sz="1200">
                <a:solidFill>
                  <a:schemeClr val="accent4"/>
                </a:solidFill>
              </a:rPr>
              <a:t>(part 1)</a:t>
            </a:r>
            <a:endParaRPr lang="en-US" sz="1200"/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9B5313F4-9B7A-409E-864B-459CC779F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775" b="49628"/>
          <a:stretch/>
        </p:blipFill>
        <p:spPr bwMode="auto">
          <a:xfrm>
            <a:off x="3829050" y="618331"/>
            <a:ext cx="5022850" cy="3906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540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292100" y="2124500"/>
            <a:ext cx="3546475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Sequence Diagram 1:</a:t>
            </a:r>
            <a:br>
              <a:rPr lang="en-US">
                <a:solidFill>
                  <a:schemeClr val="accent4"/>
                </a:solidFill>
              </a:rPr>
            </a:b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Account/Access Control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 sz="1200">
                <a:solidFill>
                  <a:schemeClr val="accent4"/>
                </a:solidFill>
              </a:rPr>
              <a:t>(part 2)</a:t>
            </a:r>
            <a:endParaRPr lang="en-US" sz="1200"/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9B5313F4-9B7A-409E-864B-459CC779F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7098" r="1775" b="3185"/>
          <a:stretch/>
        </p:blipFill>
        <p:spPr bwMode="auto">
          <a:xfrm>
            <a:off x="3838575" y="643731"/>
            <a:ext cx="5022850" cy="3856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1726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292100" y="2124500"/>
            <a:ext cx="3546475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Sequence Diagram 2:</a:t>
            </a:r>
            <a:br>
              <a:rPr lang="en-US">
                <a:solidFill>
                  <a:schemeClr val="accent4"/>
                </a:solidFill>
              </a:rPr>
            </a:b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Mushroom Classification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 sz="1200">
                <a:solidFill>
                  <a:schemeClr val="accent4"/>
                </a:solidFill>
              </a:rPr>
              <a:t>(part 1)</a:t>
            </a:r>
            <a:endParaRPr lang="en-US" sz="1200"/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8DCBF536-BE1D-46D7-B502-8AE95F513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9457"/>
          <a:stretch/>
        </p:blipFill>
        <p:spPr>
          <a:xfrm>
            <a:off x="4400550" y="48129"/>
            <a:ext cx="4279900" cy="49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9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292100" y="2124500"/>
            <a:ext cx="3546475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Sequence Diagram 2:</a:t>
            </a:r>
            <a:br>
              <a:rPr lang="en-US">
                <a:solidFill>
                  <a:schemeClr val="accent4"/>
                </a:solidFill>
              </a:rPr>
            </a:b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Mushroom Classification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 sz="1200">
                <a:solidFill>
                  <a:schemeClr val="accent4"/>
                </a:solidFill>
              </a:rPr>
              <a:t>(part 2)</a:t>
            </a:r>
            <a:endParaRPr lang="en-US" sz="1200"/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8DCBF536-BE1D-46D7-B502-8AE95F513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8261" b="1"/>
          <a:stretch/>
        </p:blipFill>
        <p:spPr>
          <a:xfrm>
            <a:off x="3838575" y="609560"/>
            <a:ext cx="4916187" cy="392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5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720000" y="218531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accent4"/>
                </a:solidFill>
              </a:rPr>
              <a:t>Project Mockup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DC47706-21F4-137E-0F64-69E172146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9" y="776287"/>
            <a:ext cx="1841391" cy="4114800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CB9A3B-7C9C-F277-F282-C5396E169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835" y="776287"/>
            <a:ext cx="1840645" cy="4114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B3F567-9BFB-AEA2-9AF6-806C9B8C3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952" y="776287"/>
            <a:ext cx="1830377" cy="4114800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F9D72A-9A4D-5CAF-287E-4E9956E67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352" y="776287"/>
            <a:ext cx="182801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3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7495073-1461-51D1-EEA5-477F4E92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1" y="609600"/>
            <a:ext cx="1831157" cy="4114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D74E70-1033-74CD-4951-7F219FF2E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39" y="609600"/>
            <a:ext cx="1845297" cy="4114800"/>
          </a:xfrm>
          <a:prstGeom prst="rect">
            <a:avLst/>
          </a:prstGeom>
        </p:spPr>
      </p:pic>
      <p:pic>
        <p:nvPicPr>
          <p:cNvPr id="6" name="Picture 6" descr="A picture containing text, monitor, screen, display&#10;&#10;Description automatically generated">
            <a:extLst>
              <a:ext uri="{FF2B5EF4-FFF2-40B4-BE49-F238E27FC236}">
                <a16:creationId xmlns:a16="http://schemas.microsoft.com/office/drawing/2014/main" id="{3095888E-E457-1675-0B67-88B55A47D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980" y="609600"/>
            <a:ext cx="1838227" cy="4114800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36A66D-19DA-B6F8-8161-C75EF02A0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258" y="609600"/>
            <a:ext cx="182801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20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accent4"/>
                </a:solidFill>
              </a:rPr>
              <a:t>GitHub Link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8C9A-F114-4B14-A362-4EECE773F54A}"/>
              </a:ext>
            </a:extLst>
          </p:cNvPr>
          <p:cNvGrpSpPr/>
          <p:nvPr/>
        </p:nvGrpSpPr>
        <p:grpSpPr>
          <a:xfrm>
            <a:off x="5397500" y="1171785"/>
            <a:ext cx="3746500" cy="3746500"/>
            <a:chOff x="4757355" y="585093"/>
            <a:chExt cx="4493177" cy="4493177"/>
          </a:xfrm>
        </p:grpSpPr>
        <p:pic>
          <p:nvPicPr>
            <p:cNvPr id="4" name="Picture 2" descr="Custom Wheel Spinner | Random Answer Picker | AhaSlides">
              <a:extLst>
                <a:ext uri="{FF2B5EF4-FFF2-40B4-BE49-F238E27FC236}">
                  <a16:creationId xmlns:a16="http://schemas.microsoft.com/office/drawing/2014/main" id="{32E9BA3F-470D-4D16-87C0-205588BD2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355" y="585093"/>
              <a:ext cx="4493177" cy="4493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Mega Mushroom - Super Mario Wiki, the Mario encyclopedia">
              <a:extLst>
                <a:ext uri="{FF2B5EF4-FFF2-40B4-BE49-F238E27FC236}">
                  <a16:creationId xmlns:a16="http://schemas.microsoft.com/office/drawing/2014/main" id="{18745224-13D9-4E82-976F-6A02F5100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2549" y="1413053"/>
              <a:ext cx="603939" cy="53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1-Up Mushroom | Newer Super Mario Bros. Wiki | Fandom">
              <a:extLst>
                <a:ext uri="{FF2B5EF4-FFF2-40B4-BE49-F238E27FC236}">
                  <a16:creationId xmlns:a16="http://schemas.microsoft.com/office/drawing/2014/main" id="{848B5631-F91D-4A58-9624-4628AF728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414" y="1878622"/>
              <a:ext cx="512752" cy="50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8" descr="Golden Mushroom | Mario Kart Racing Wiki | Fandom">
              <a:extLst>
                <a:ext uri="{FF2B5EF4-FFF2-40B4-BE49-F238E27FC236}">
                  <a16:creationId xmlns:a16="http://schemas.microsoft.com/office/drawing/2014/main" id="{FC34A975-F343-46FA-A6D0-98EDE08B8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246" y="1559379"/>
              <a:ext cx="512752" cy="61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0" descr="Mini Mushroom - Super Mario Wiki, the Mario encyclopedia">
              <a:extLst>
                <a:ext uri="{FF2B5EF4-FFF2-40B4-BE49-F238E27FC236}">
                  <a16:creationId xmlns:a16="http://schemas.microsoft.com/office/drawing/2014/main" id="{1452D6DB-A8D1-43DE-AFF7-B1B1FE9CC4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7091" y="2494404"/>
              <a:ext cx="618336" cy="61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2" descr="Invincibility Mushroom | MarioWiki | Fandom">
              <a:extLst>
                <a:ext uri="{FF2B5EF4-FFF2-40B4-BE49-F238E27FC236}">
                  <a16:creationId xmlns:a16="http://schemas.microsoft.com/office/drawing/2014/main" id="{559E7F66-E8C6-4C1F-9F2E-A8125F381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445" y="3448680"/>
              <a:ext cx="603939" cy="595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Poison Mushroom | MarioWiki | Fandom">
              <a:extLst>
                <a:ext uri="{FF2B5EF4-FFF2-40B4-BE49-F238E27FC236}">
                  <a16:creationId xmlns:a16="http://schemas.microsoft.com/office/drawing/2014/main" id="{B444BAA5-E12A-4CF6-BC64-FFB47BBCD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688" y="3727608"/>
              <a:ext cx="624510" cy="62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Propeller Mushroom - Super Mario Wiki, the Mario encyclopedia">
              <a:extLst>
                <a:ext uri="{FF2B5EF4-FFF2-40B4-BE49-F238E27FC236}">
                  <a16:creationId xmlns:a16="http://schemas.microsoft.com/office/drawing/2014/main" id="{C99BEABD-83BD-4C82-AB88-2FFEF5832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813" y="2479288"/>
              <a:ext cx="739423" cy="670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Google Shape;490;p78">
            <a:extLst>
              <a:ext uri="{FF2B5EF4-FFF2-40B4-BE49-F238E27FC236}">
                <a16:creationId xmlns:a16="http://schemas.microsoft.com/office/drawing/2014/main" id="{60449897-1150-4593-ABE6-02BE0B724512}"/>
              </a:ext>
            </a:extLst>
          </p:cNvPr>
          <p:cNvSpPr txBox="1">
            <a:spLocks/>
          </p:cNvSpPr>
          <p:nvPr/>
        </p:nvSpPr>
        <p:spPr>
          <a:xfrm>
            <a:off x="588053" y="1580003"/>
            <a:ext cx="5215763" cy="56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Open Sans"/>
              <a:buAutoNum type="arabicPeriod"/>
              <a:defRPr sz="105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200" err="1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juanca-jimi</a:t>
            </a:r>
            <a:r>
              <a:rPr lang="en-US" sz="220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200" err="1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FungiClassifier</a:t>
            </a:r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95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F0A2D661-4C1D-BD4A-84A9-A3BCE6D5B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6065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1" name="Google Shape;1131;p108"/>
          <p:cNvSpPr txBox="1">
            <a:spLocks noGrp="1"/>
          </p:cNvSpPr>
          <p:nvPr>
            <p:ph type="ctrTitle"/>
          </p:nvPr>
        </p:nvSpPr>
        <p:spPr>
          <a:xfrm>
            <a:off x="2727925" y="787650"/>
            <a:ext cx="36882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accent6"/>
                </a:solidFill>
              </a:rPr>
              <a:t>!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Phantastic Fungi</a:t>
            </a:r>
            <a:endParaRPr i="1">
              <a:solidFill>
                <a:schemeClr val="accent4"/>
              </a:solidFill>
            </a:endParaRPr>
          </a:p>
        </p:txBody>
      </p:sp>
      <p:sp>
        <p:nvSpPr>
          <p:cNvPr id="441" name="Google Shape;441;p74"/>
          <p:cNvSpPr/>
          <p:nvPr/>
        </p:nvSpPr>
        <p:spPr>
          <a:xfrm>
            <a:off x="2025551" y="1572780"/>
            <a:ext cx="1574700" cy="15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74"/>
          <p:cNvSpPr/>
          <p:nvPr/>
        </p:nvSpPr>
        <p:spPr>
          <a:xfrm>
            <a:off x="2556553" y="1660276"/>
            <a:ext cx="512700" cy="4941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74"/>
          <p:cNvSpPr txBox="1">
            <a:spLocks noGrp="1"/>
          </p:cNvSpPr>
          <p:nvPr>
            <p:ph type="subTitle" idx="4294967295"/>
          </p:nvPr>
        </p:nvSpPr>
        <p:spPr>
          <a:xfrm>
            <a:off x="2025551" y="2401055"/>
            <a:ext cx="1574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 i="1"/>
              <a:t>Upload a Photo from any device</a:t>
            </a:r>
            <a:endParaRPr sz="1200" b="1" i="1"/>
          </a:p>
        </p:txBody>
      </p:sp>
      <p:sp>
        <p:nvSpPr>
          <p:cNvPr id="444" name="Google Shape;444;p74"/>
          <p:cNvSpPr/>
          <p:nvPr/>
        </p:nvSpPr>
        <p:spPr>
          <a:xfrm>
            <a:off x="2649853" y="2354738"/>
            <a:ext cx="950400" cy="153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74"/>
          <p:cNvGrpSpPr/>
          <p:nvPr/>
        </p:nvGrpSpPr>
        <p:grpSpPr>
          <a:xfrm>
            <a:off x="2642818" y="1746757"/>
            <a:ext cx="340168" cy="298978"/>
            <a:chOff x="892750" y="267400"/>
            <a:chExt cx="483125" cy="424625"/>
          </a:xfrm>
        </p:grpSpPr>
        <p:sp>
          <p:nvSpPr>
            <p:cNvPr id="446" name="Google Shape;446;p74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7" name="Google Shape;447;p74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8" name="Google Shape;448;p74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9" name="Google Shape;449;p74"/>
          <p:cNvSpPr/>
          <p:nvPr/>
        </p:nvSpPr>
        <p:spPr>
          <a:xfrm>
            <a:off x="4432854" y="2300358"/>
            <a:ext cx="1574700" cy="15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74"/>
          <p:cNvSpPr/>
          <p:nvPr/>
        </p:nvSpPr>
        <p:spPr>
          <a:xfrm>
            <a:off x="4963856" y="2387854"/>
            <a:ext cx="512700" cy="494100"/>
          </a:xfrm>
          <a:prstGeom prst="ellipse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74"/>
          <p:cNvSpPr txBox="1">
            <a:spLocks noGrp="1"/>
          </p:cNvSpPr>
          <p:nvPr>
            <p:ph type="subTitle" idx="4294967295"/>
          </p:nvPr>
        </p:nvSpPr>
        <p:spPr>
          <a:xfrm>
            <a:off x="4432854" y="3100372"/>
            <a:ext cx="1574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 i="1"/>
              <a:t>Let our Computer Vision models work their magic</a:t>
            </a:r>
            <a:endParaRPr sz="1200" b="1" i="1"/>
          </a:p>
        </p:txBody>
      </p:sp>
      <p:sp>
        <p:nvSpPr>
          <p:cNvPr id="452" name="Google Shape;452;p74"/>
          <p:cNvSpPr/>
          <p:nvPr/>
        </p:nvSpPr>
        <p:spPr>
          <a:xfrm>
            <a:off x="5057156" y="3082316"/>
            <a:ext cx="950400" cy="153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74"/>
          <p:cNvGrpSpPr/>
          <p:nvPr/>
        </p:nvGrpSpPr>
        <p:grpSpPr>
          <a:xfrm>
            <a:off x="5070556" y="2485417"/>
            <a:ext cx="299290" cy="298974"/>
            <a:chOff x="-48633950" y="1972600"/>
            <a:chExt cx="300100" cy="300900"/>
          </a:xfrm>
        </p:grpSpPr>
        <p:sp>
          <p:nvSpPr>
            <p:cNvPr id="454" name="Google Shape;454;p74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4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74"/>
          <p:cNvSpPr/>
          <p:nvPr/>
        </p:nvSpPr>
        <p:spPr>
          <a:xfrm>
            <a:off x="6849298" y="2800837"/>
            <a:ext cx="1574700" cy="15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74"/>
          <p:cNvSpPr/>
          <p:nvPr/>
        </p:nvSpPr>
        <p:spPr>
          <a:xfrm>
            <a:off x="7380300" y="2925908"/>
            <a:ext cx="512700" cy="4941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4"/>
          <p:cNvSpPr txBox="1">
            <a:spLocks noGrp="1"/>
          </p:cNvSpPr>
          <p:nvPr>
            <p:ph type="subTitle" idx="4294967295"/>
          </p:nvPr>
        </p:nvSpPr>
        <p:spPr>
          <a:xfrm>
            <a:off x="6849298" y="3604513"/>
            <a:ext cx="1574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 i="1"/>
              <a:t>Receive information about any mushroom</a:t>
            </a:r>
            <a:endParaRPr sz="1200" b="1" i="1"/>
          </a:p>
        </p:txBody>
      </p:sp>
      <p:sp>
        <p:nvSpPr>
          <p:cNvPr id="459" name="Google Shape;459;p74"/>
          <p:cNvSpPr/>
          <p:nvPr/>
        </p:nvSpPr>
        <p:spPr>
          <a:xfrm>
            <a:off x="7473600" y="3620370"/>
            <a:ext cx="950400" cy="153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74"/>
          <p:cNvGrpSpPr/>
          <p:nvPr/>
        </p:nvGrpSpPr>
        <p:grpSpPr>
          <a:xfrm>
            <a:off x="7486995" y="2977813"/>
            <a:ext cx="299294" cy="341536"/>
            <a:chOff x="-16798200" y="2050575"/>
            <a:chExt cx="267825" cy="305625"/>
          </a:xfrm>
        </p:grpSpPr>
        <p:sp>
          <p:nvSpPr>
            <p:cNvPr id="461" name="Google Shape;461;p74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4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4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74"/>
          <p:cNvSpPr/>
          <p:nvPr/>
        </p:nvSpPr>
        <p:spPr>
          <a:xfrm>
            <a:off x="6111900" y="3119571"/>
            <a:ext cx="605408" cy="448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62CC88-8B00-4422-B4AF-7BFE083F3069}"/>
              </a:ext>
            </a:extLst>
          </p:cNvPr>
          <p:cNvGrpSpPr/>
          <p:nvPr/>
        </p:nvGrpSpPr>
        <p:grpSpPr>
          <a:xfrm>
            <a:off x="413846" y="1572780"/>
            <a:ext cx="1381737" cy="2547450"/>
            <a:chOff x="849386" y="1601460"/>
            <a:chExt cx="1601920" cy="2953392"/>
          </a:xfrm>
        </p:grpSpPr>
        <p:pic>
          <p:nvPicPr>
            <p:cNvPr id="29" name="Picture 2" descr="6 secret iPhone camera tricks you'll wish you had always ...">
              <a:extLst>
                <a:ext uri="{FF2B5EF4-FFF2-40B4-BE49-F238E27FC236}">
                  <a16:creationId xmlns:a16="http://schemas.microsoft.com/office/drawing/2014/main" id="{2DEB4184-37F5-4D15-BC72-E5A09D4E12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9" r="33204"/>
            <a:stretch/>
          </p:blipFill>
          <p:spPr bwMode="auto">
            <a:xfrm>
              <a:off x="849386" y="1601460"/>
              <a:ext cx="1601920" cy="295339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Google Shape;394;p71">
              <a:extLst>
                <a:ext uri="{FF2B5EF4-FFF2-40B4-BE49-F238E27FC236}">
                  <a16:creationId xmlns:a16="http://schemas.microsoft.com/office/drawing/2014/main" id="{82B8F8F1-8AE7-47A0-88A3-039080B0016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57253" y="3089578"/>
              <a:ext cx="244725" cy="233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465;p74">
            <a:extLst>
              <a:ext uri="{FF2B5EF4-FFF2-40B4-BE49-F238E27FC236}">
                <a16:creationId xmlns:a16="http://schemas.microsoft.com/office/drawing/2014/main" id="{B6E3DDC8-DF5E-42FE-93BF-D4DD937470C9}"/>
              </a:ext>
            </a:extLst>
          </p:cNvPr>
          <p:cNvSpPr/>
          <p:nvPr/>
        </p:nvSpPr>
        <p:spPr>
          <a:xfrm>
            <a:off x="3709278" y="2649573"/>
            <a:ext cx="605408" cy="448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362490" y="2289600"/>
            <a:ext cx="2140078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System Overview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1AF3FF-FA6A-408C-85F0-5BC4FA13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84" y="367982"/>
            <a:ext cx="5010785" cy="440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62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715700" y="1054100"/>
            <a:ext cx="7500150" cy="35178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361627" y="335525"/>
            <a:ext cx="6208295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 Identification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78"/>
          <p:cNvSpPr txBox="1">
            <a:spLocks noGrp="1"/>
          </p:cNvSpPr>
          <p:nvPr>
            <p:ph type="subTitle" idx="1"/>
          </p:nvPr>
        </p:nvSpPr>
        <p:spPr>
          <a:xfrm>
            <a:off x="1035055" y="1189674"/>
            <a:ext cx="6861438" cy="3153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i="1"/>
              <a:t>User</a:t>
            </a:r>
            <a:r>
              <a:rPr lang="en-US" sz="2200"/>
              <a:t>: A human actor that uses the application.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i="1"/>
              <a:t>Guest</a:t>
            </a:r>
            <a:r>
              <a:rPr lang="en-US" sz="2200"/>
              <a:t>: Limited-functionality subtype of user. Only has access to Register/Login and Take/Upload pictures.</a:t>
            </a:r>
          </a:p>
          <a:p>
            <a:pPr marL="742950" lvl="1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i="1"/>
              <a:t>Registered User</a:t>
            </a:r>
            <a:r>
              <a:rPr lang="en-US" sz="2200"/>
              <a:t>: Full-functionality subtype of user; has an associated username, password, email, settings, and access to view their previously uploaded mushrooms.</a:t>
            </a:r>
          </a:p>
        </p:txBody>
      </p:sp>
    </p:spTree>
    <p:extLst>
      <p:ext uri="{BB962C8B-B14F-4D97-AF65-F5344CB8AC3E}">
        <p14:creationId xmlns:p14="http://schemas.microsoft.com/office/powerpoint/2010/main" val="396925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715700" y="1054100"/>
            <a:ext cx="7500150" cy="35178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361627" y="335525"/>
            <a:ext cx="6208295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 Identification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78"/>
          <p:cNvSpPr txBox="1">
            <a:spLocks noGrp="1"/>
          </p:cNvSpPr>
          <p:nvPr>
            <p:ph type="subTitle" idx="1"/>
          </p:nvPr>
        </p:nvSpPr>
        <p:spPr>
          <a:xfrm>
            <a:off x="1035055" y="1297624"/>
            <a:ext cx="6861438" cy="2893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200" b="1" i="1"/>
              <a:t>Database Administrator (DevOps)</a:t>
            </a:r>
            <a:r>
              <a:rPr lang="en-US" sz="2200"/>
              <a:t>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/>
              <a:t>human actor who maintains the neural networks, updating parameters with better models if/when necessary.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200" b="1" i="1"/>
              <a:t>Camera</a:t>
            </a:r>
            <a:r>
              <a:rPr lang="en-US" sz="2200"/>
              <a:t>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/>
              <a:t>external system actor; can take a picture of a mushroom that a user wants to identify.</a:t>
            </a:r>
          </a:p>
        </p:txBody>
      </p:sp>
    </p:spTree>
    <p:extLst>
      <p:ext uri="{BB962C8B-B14F-4D97-AF65-F5344CB8AC3E}">
        <p14:creationId xmlns:p14="http://schemas.microsoft.com/office/powerpoint/2010/main" val="350149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Architecture and Components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116991-486E-436E-AB7A-8889D8232C46}"/>
              </a:ext>
            </a:extLst>
          </p:cNvPr>
          <p:cNvGrpSpPr/>
          <p:nvPr/>
        </p:nvGrpSpPr>
        <p:grpSpPr>
          <a:xfrm>
            <a:off x="954404" y="1104300"/>
            <a:ext cx="7235191" cy="3398948"/>
            <a:chOff x="1457540" y="1104300"/>
            <a:chExt cx="6283922" cy="295206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64BB31E-84E5-4CD2-AA2A-1983594DC100}"/>
                </a:ext>
              </a:extLst>
            </p:cNvPr>
            <p:cNvSpPr/>
            <p:nvPr/>
          </p:nvSpPr>
          <p:spPr>
            <a:xfrm>
              <a:off x="1457540" y="1104300"/>
              <a:ext cx="6283922" cy="29520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5">
              <a:extLst>
                <a:ext uri="{FF2B5EF4-FFF2-40B4-BE49-F238E27FC236}">
                  <a16:creationId xmlns:a16="http://schemas.microsoft.com/office/drawing/2014/main" id="{66C67168-9630-417F-A908-C82D3DC29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0200" y="1222375"/>
              <a:ext cx="5943600" cy="2698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10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683950" y="1312075"/>
            <a:ext cx="7621326" cy="280993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361627" y="335525"/>
            <a:ext cx="6208295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MVVM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78"/>
          <p:cNvSpPr txBox="1">
            <a:spLocks noGrp="1"/>
          </p:cNvSpPr>
          <p:nvPr>
            <p:ph type="subTitle" idx="1"/>
          </p:nvPr>
        </p:nvSpPr>
        <p:spPr>
          <a:xfrm>
            <a:off x="1003300" y="1510447"/>
            <a:ext cx="6972300" cy="241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/>
              <a:t>Loose coupling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/>
              <a:t>Facilitates unit testing.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/>
              <a:t>Eases addition of future functionality.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/>
              <a:t>Viewmodel handles formatting so that View doesn’t have to.</a:t>
            </a:r>
          </a:p>
        </p:txBody>
      </p:sp>
    </p:spTree>
    <p:extLst>
      <p:ext uri="{BB962C8B-B14F-4D97-AF65-F5344CB8AC3E}">
        <p14:creationId xmlns:p14="http://schemas.microsoft.com/office/powerpoint/2010/main" val="164874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4;p72">
            <a:extLst>
              <a:ext uri="{FF2B5EF4-FFF2-40B4-BE49-F238E27FC236}">
                <a16:creationId xmlns:a16="http://schemas.microsoft.com/office/drawing/2014/main" id="{751B0037-E4A6-40A8-B87E-02F22E450F46}"/>
              </a:ext>
            </a:extLst>
          </p:cNvPr>
          <p:cNvSpPr/>
          <p:nvPr/>
        </p:nvSpPr>
        <p:spPr>
          <a:xfrm>
            <a:off x="715700" y="1191425"/>
            <a:ext cx="7500150" cy="280993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1361627" y="335525"/>
            <a:ext cx="6208295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78"/>
          <p:cNvSpPr txBox="1">
            <a:spLocks noGrp="1"/>
          </p:cNvSpPr>
          <p:nvPr>
            <p:ph type="subTitle" idx="1"/>
          </p:nvPr>
        </p:nvSpPr>
        <p:spPr>
          <a:xfrm>
            <a:off x="1035055" y="1389797"/>
            <a:ext cx="6861438" cy="241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/>
              <a:t>Viewmodel Functions like a </a:t>
            </a:r>
            <a:r>
              <a:rPr lang="en-US" sz="2200" i="1"/>
              <a:t>façade</a:t>
            </a:r>
            <a:endParaRPr lang="en-US" sz="220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/>
              <a:t>View can make simple commands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/>
              <a:t>Neural networks objects are constructed according to the </a:t>
            </a:r>
            <a:r>
              <a:rPr lang="en-US" sz="2200" i="1"/>
              <a:t>singleton</a:t>
            </a:r>
            <a:r>
              <a:rPr lang="en-US" sz="2200"/>
              <a:t> design pattern</a:t>
            </a:r>
            <a:endParaRPr lang="en-US" sz="2200" i="1"/>
          </a:p>
        </p:txBody>
      </p:sp>
    </p:spTree>
    <p:extLst>
      <p:ext uri="{BB962C8B-B14F-4D97-AF65-F5344CB8AC3E}">
        <p14:creationId xmlns:p14="http://schemas.microsoft.com/office/powerpoint/2010/main" val="78998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Framework</a:t>
            </a: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656FCC13-A647-440C-BD67-3FB470119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379" y="1104300"/>
            <a:ext cx="6341241" cy="34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8780"/>
      </p:ext>
    </p:extLst>
  </p:cSld>
  <p:clrMapOvr>
    <a:masterClrMapping/>
  </p:clrMapOvr>
</p:sld>
</file>

<file path=ppt/theme/theme1.xml><?xml version="1.0" encoding="utf-8"?>
<a:theme xmlns:a="http://schemas.openxmlformats.org/drawingml/2006/main" name="Process of Management Information System for Business by Slidesgo">
  <a:themeElements>
    <a:clrScheme name="Simple Light">
      <a:dk1>
        <a:srgbClr val="17181C"/>
      </a:dk1>
      <a:lt1>
        <a:srgbClr val="F7F7F5"/>
      </a:lt1>
      <a:dk2>
        <a:srgbClr val="2C1256"/>
      </a:dk2>
      <a:lt2>
        <a:srgbClr val="402968"/>
      </a:lt2>
      <a:accent1>
        <a:srgbClr val="A49EFF"/>
      </a:accent1>
      <a:accent2>
        <a:srgbClr val="8EE6FF"/>
      </a:accent2>
      <a:accent3>
        <a:srgbClr val="9BF7AB"/>
      </a:accent3>
      <a:accent4>
        <a:srgbClr val="A7ECC8"/>
      </a:accent4>
      <a:accent5>
        <a:srgbClr val="FFBB43"/>
      </a:accent5>
      <a:accent6>
        <a:srgbClr val="EB62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99B720C5227C43BE1EE8B3BC0B15A7" ma:contentTypeVersion="10" ma:contentTypeDescription="Create a new document." ma:contentTypeScope="" ma:versionID="cb94d9b398155f4a35c36f7d698f39f2">
  <xsd:schema xmlns:xsd="http://www.w3.org/2001/XMLSchema" xmlns:xs="http://www.w3.org/2001/XMLSchema" xmlns:p="http://schemas.microsoft.com/office/2006/metadata/properties" xmlns:ns3="41780cdf-48f2-436a-a5aa-521ca61384cc" xmlns:ns4="0b994873-fccd-4a5a-9b2e-bc6b140e6f55" targetNamespace="http://schemas.microsoft.com/office/2006/metadata/properties" ma:root="true" ma:fieldsID="84eb5e47ab7afc970a6b90429bfe56e0" ns3:_="" ns4:_="">
    <xsd:import namespace="41780cdf-48f2-436a-a5aa-521ca61384cc"/>
    <xsd:import namespace="0b994873-fccd-4a5a-9b2e-bc6b140e6f5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80cdf-48f2-436a-a5aa-521ca61384c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94873-fccd-4a5a-9b2e-bc6b140e6f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FF16F4-3A7E-4A6F-BB5E-B2540903B26D}">
  <ds:schemaRefs>
    <ds:schemaRef ds:uri="0b994873-fccd-4a5a-9b2e-bc6b140e6f55"/>
    <ds:schemaRef ds:uri="41780cdf-48f2-436a-a5aa-521ca61384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67277F5-376A-4A0E-AA78-11C89FB57F7B}">
  <ds:schemaRefs>
    <ds:schemaRef ds:uri="0b994873-fccd-4a5a-9b2e-bc6b140e6f55"/>
    <ds:schemaRef ds:uri="41780cdf-48f2-436a-a5aa-521ca61384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2755299-3935-4C81-A5CD-6713DFAEF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Process of Management Information System for Business by Slidesgo</vt:lpstr>
      <vt:lpstr>PowerPoint Presentation</vt:lpstr>
      <vt:lpstr>Phantastic Fungi</vt:lpstr>
      <vt:lpstr>System Overview</vt:lpstr>
      <vt:lpstr>Actor Identification</vt:lpstr>
      <vt:lpstr>Actor Identification</vt:lpstr>
      <vt:lpstr>Architecture and Components</vt:lpstr>
      <vt:lpstr>Advantages of MVVM</vt:lpstr>
      <vt:lpstr>Design Patterns</vt:lpstr>
      <vt:lpstr>Framework</vt:lpstr>
      <vt:lpstr>Class Diagram (part 1)</vt:lpstr>
      <vt:lpstr>Class Diagram (part 2)</vt:lpstr>
      <vt:lpstr>Sequence Diagram 1:  Account/Access Control (part 1)</vt:lpstr>
      <vt:lpstr>Sequence Diagram 1:  Account/Access Control (part 2)</vt:lpstr>
      <vt:lpstr>Sequence Diagram 2:  Mushroom Classification (part 1)</vt:lpstr>
      <vt:lpstr>Sequence Diagram 2:  Mushroom Classification (part 2)</vt:lpstr>
      <vt:lpstr>Project Mockup</vt:lpstr>
      <vt:lpstr>PowerPoint Presentation</vt:lpstr>
      <vt:lpstr>GitHub Link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2022-04-19T17:24:33Z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0x010100E699B720C5227C43BE1EE8B3BC0B15A7</vt:lpwstr>
  </property>
</Properties>
</file>